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4500" cy="9982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magine 4" descr="Descrizione: http://www.codau.it/sites/default/files/banner-si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4473"/>
            <a:ext cx="27146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11560" y="2367458"/>
            <a:ext cx="756084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dirty="0" smtClean="0"/>
              <a:t> 11,00-11,30 : </a:t>
            </a:r>
            <a:r>
              <a:rPr lang="it-IT" sz="1000" dirty="0"/>
              <a:t>   </a:t>
            </a:r>
            <a:r>
              <a:rPr lang="it-IT" sz="1000" dirty="0" smtClean="0"/>
              <a:t> Introduzione e sintesi lavori </a:t>
            </a:r>
          </a:p>
          <a:p>
            <a:r>
              <a:rPr lang="it-IT" sz="1000" dirty="0"/>
              <a:t> </a:t>
            </a:r>
            <a:r>
              <a:rPr lang="it-IT" sz="1000" dirty="0" smtClean="0"/>
              <a:t>                             Antonio Romeo – Coordinatore GDL Ricerca</a:t>
            </a:r>
          </a:p>
          <a:p>
            <a:r>
              <a:rPr lang="it-IT" sz="1000" dirty="0"/>
              <a:t> </a:t>
            </a:r>
            <a:r>
              <a:rPr lang="it-IT" sz="1000" dirty="0" smtClean="0"/>
              <a:t>                             Fulci, Conti , Berti e Castelli – Referenti Sottogruppi</a:t>
            </a:r>
          </a:p>
          <a:p>
            <a:r>
              <a:rPr lang="it-IT" sz="1000" dirty="0" smtClean="0"/>
              <a:t> 11,30-11,50:       Illustrazione attività </a:t>
            </a:r>
            <a:r>
              <a:rPr lang="it-IT" sz="1000" dirty="0"/>
              <a:t>svolte dai due </a:t>
            </a:r>
            <a:r>
              <a:rPr lang="it-IT" sz="1000" dirty="0" smtClean="0"/>
              <a:t>sottogruppi su:</a:t>
            </a:r>
          </a:p>
          <a:p>
            <a:endParaRPr lang="it-IT" sz="1000" dirty="0"/>
          </a:p>
          <a:p>
            <a:r>
              <a:rPr lang="it-IT" sz="1000" dirty="0"/>
              <a:t>  </a:t>
            </a:r>
            <a:r>
              <a:rPr lang="it-IT" sz="1000" dirty="0" smtClean="0"/>
              <a:t>	 </a:t>
            </a:r>
            <a:r>
              <a:rPr lang="it-IT" sz="1000" dirty="0"/>
              <a:t>- </a:t>
            </a:r>
            <a:r>
              <a:rPr lang="it-IT" sz="900" dirty="0"/>
              <a:t>Finanziamenti internazionali extra H2020  - Adele del Bello (Università Ferrara)</a:t>
            </a:r>
          </a:p>
          <a:p>
            <a:r>
              <a:rPr lang="it-IT" sz="900" dirty="0"/>
              <a:t>  </a:t>
            </a:r>
            <a:r>
              <a:rPr lang="it-IT" sz="900" dirty="0" smtClean="0"/>
              <a:t>	 </a:t>
            </a:r>
            <a:r>
              <a:rPr lang="it-IT" sz="900" dirty="0"/>
              <a:t>- Mappatura e Analisi delle diverse forme di incentivazione alla partecipazione a progetti finanziati  -Sofia </a:t>
            </a:r>
            <a:r>
              <a:rPr lang="it-IT" sz="900" dirty="0" err="1"/>
              <a:t>Baggini</a:t>
            </a:r>
            <a:r>
              <a:rPr lang="it-IT" sz="900" dirty="0"/>
              <a:t> ( Università di Pavia</a:t>
            </a:r>
            <a:r>
              <a:rPr lang="it-IT" sz="900" dirty="0" smtClean="0"/>
              <a:t>)</a:t>
            </a:r>
          </a:p>
          <a:p>
            <a:endParaRPr lang="it-IT" sz="900" dirty="0"/>
          </a:p>
          <a:p>
            <a:r>
              <a:rPr lang="it-IT" sz="900" dirty="0"/>
              <a:t> </a:t>
            </a:r>
            <a:r>
              <a:rPr lang="it-IT" sz="1000" dirty="0" smtClean="0"/>
              <a:t>11,50-12,10: </a:t>
            </a:r>
            <a:r>
              <a:rPr lang="it-IT" sz="1000" dirty="0"/>
              <a:t>   </a:t>
            </a:r>
            <a:r>
              <a:rPr lang="it-IT" sz="1000" dirty="0" smtClean="0"/>
              <a:t>   Le </a:t>
            </a:r>
            <a:r>
              <a:rPr lang="it-IT" sz="1000" dirty="0"/>
              <a:t>attività della COST </a:t>
            </a:r>
            <a:r>
              <a:rPr lang="it-IT" sz="1000" dirty="0" err="1"/>
              <a:t>targeted</a:t>
            </a:r>
            <a:r>
              <a:rPr lang="it-IT" sz="1000" dirty="0"/>
              <a:t> Network BESTPRAC  –Vanessa </a:t>
            </a:r>
            <a:r>
              <a:rPr lang="it-IT" sz="1000" dirty="0" err="1"/>
              <a:t>Ravagni</a:t>
            </a:r>
            <a:r>
              <a:rPr lang="it-IT" sz="1000" dirty="0"/>
              <a:t> </a:t>
            </a:r>
            <a:r>
              <a:rPr lang="it-IT" sz="1000" dirty="0" smtClean="0"/>
              <a:t>e Mirella </a:t>
            </a:r>
            <a:r>
              <a:rPr lang="it-IT" sz="1000" dirty="0" err="1" smtClean="0"/>
              <a:t>Collini</a:t>
            </a:r>
            <a:r>
              <a:rPr lang="it-IT" sz="1000" dirty="0" smtClean="0"/>
              <a:t>( </a:t>
            </a:r>
            <a:r>
              <a:rPr lang="it-IT" sz="1000" dirty="0"/>
              <a:t>Università di Trento) </a:t>
            </a:r>
          </a:p>
          <a:p>
            <a:r>
              <a:rPr lang="en-US" sz="1000" dirty="0" smtClean="0"/>
              <a:t>12,10-12,25: </a:t>
            </a:r>
            <a:r>
              <a:rPr lang="en-US" sz="1000" dirty="0"/>
              <a:t>    </a:t>
            </a:r>
            <a:r>
              <a:rPr lang="en-US" sz="1000" dirty="0" smtClean="0"/>
              <a:t>   LERU’s </a:t>
            </a:r>
            <a:r>
              <a:rPr lang="en-US" sz="1000" dirty="0"/>
              <a:t>Interim Evaluation of Horizon 2020– Chiara Rengo (</a:t>
            </a:r>
            <a:r>
              <a:rPr lang="en-US" sz="1000" dirty="0" smtClean="0"/>
              <a:t>Università degli Studi di Milano) </a:t>
            </a:r>
          </a:p>
          <a:p>
            <a:pPr marL="0" lvl="2"/>
            <a:r>
              <a:rPr lang="en-US" sz="1000" dirty="0" smtClean="0"/>
              <a:t>12,25-12,40:        </a:t>
            </a:r>
            <a:r>
              <a:rPr lang="it-IT" sz="1000" dirty="0" err="1" smtClean="0"/>
              <a:t>Responsible</a:t>
            </a:r>
            <a:r>
              <a:rPr lang="it-IT" sz="1000" dirty="0" smtClean="0"/>
              <a:t> </a:t>
            </a:r>
            <a:r>
              <a:rPr lang="it-IT" sz="1000" dirty="0" err="1"/>
              <a:t>Research</a:t>
            </a:r>
            <a:r>
              <a:rPr lang="it-IT" sz="1000" dirty="0"/>
              <a:t> and </a:t>
            </a:r>
            <a:r>
              <a:rPr lang="it-IT" sz="1000" dirty="0" err="1"/>
              <a:t>Innovation</a:t>
            </a:r>
            <a:r>
              <a:rPr lang="it-IT" sz="1000" dirty="0"/>
              <a:t> in H2020  -Isabella Susa (Politecnico di Torino) </a:t>
            </a:r>
          </a:p>
          <a:p>
            <a:r>
              <a:rPr lang="en-US" sz="1000" dirty="0" smtClean="0"/>
              <a:t>12,40- 13,15:      </a:t>
            </a:r>
            <a:r>
              <a:rPr lang="en-US" sz="1000" dirty="0" err="1" smtClean="0"/>
              <a:t>Dibattito</a:t>
            </a:r>
            <a:endParaRPr lang="en-US" sz="1000" dirty="0" smtClean="0"/>
          </a:p>
          <a:p>
            <a:endParaRPr lang="en-US" sz="1000" dirty="0"/>
          </a:p>
          <a:p>
            <a:r>
              <a:rPr lang="en-US" sz="1000" dirty="0" smtClean="0"/>
              <a:t>13,15-14,00:      PAUSA </a:t>
            </a:r>
          </a:p>
          <a:p>
            <a:endParaRPr lang="it-IT" sz="1000" dirty="0"/>
          </a:p>
          <a:p>
            <a:r>
              <a:rPr lang="it-IT" sz="1000" dirty="0" smtClean="0"/>
              <a:t>14,00-14,15: </a:t>
            </a:r>
            <a:r>
              <a:rPr lang="it-IT" sz="1000" dirty="0"/>
              <a:t>    </a:t>
            </a:r>
            <a:r>
              <a:rPr lang="it-IT" sz="1000" dirty="0" smtClean="0"/>
              <a:t> Bando FARE: Ricerca in Italia  - Attrazione vincitori ERC – Luigi Pellegrino (Università Bocconi) </a:t>
            </a:r>
            <a:endParaRPr lang="it-IT" sz="1000" dirty="0"/>
          </a:p>
          <a:p>
            <a:r>
              <a:rPr lang="it-IT" sz="1000" dirty="0" smtClean="0"/>
              <a:t>14,15-14,30: </a:t>
            </a:r>
            <a:r>
              <a:rPr lang="it-IT" sz="1000" dirty="0"/>
              <a:t>      Problematiche gestionali  </a:t>
            </a:r>
            <a:r>
              <a:rPr lang="it-IT" sz="1000" dirty="0" smtClean="0"/>
              <a:t>Programma ERC </a:t>
            </a:r>
            <a:r>
              <a:rPr lang="it-IT" sz="1000" dirty="0"/>
              <a:t>– Francesca  Dominici (Roma Tor Vergata</a:t>
            </a:r>
            <a:r>
              <a:rPr lang="it-IT" sz="1000" dirty="0" smtClean="0"/>
              <a:t>)</a:t>
            </a:r>
          </a:p>
          <a:p>
            <a:r>
              <a:rPr lang="it-IT" sz="1000" dirty="0" smtClean="0"/>
              <a:t>14,30-14,45        Finalità e Azioni </a:t>
            </a:r>
            <a:r>
              <a:rPr lang="it-IT" sz="1000" dirty="0" smtClean="0"/>
              <a:t>del </a:t>
            </a:r>
            <a:r>
              <a:rPr lang="it-IT" sz="1000" dirty="0" smtClean="0"/>
              <a:t>Tavolo CINECA  Open Access- Paola </a:t>
            </a:r>
            <a:r>
              <a:rPr lang="it-IT" sz="1000" dirty="0" err="1" smtClean="0"/>
              <a:t>Galimberti</a:t>
            </a:r>
            <a:r>
              <a:rPr lang="it-IT" sz="1000" dirty="0" smtClean="0"/>
              <a:t> (</a:t>
            </a:r>
            <a:r>
              <a:rPr lang="en-US" sz="1000" dirty="0"/>
              <a:t>(Università degli Studi di Milano) </a:t>
            </a:r>
            <a:endParaRPr lang="it-IT" sz="1000" dirty="0"/>
          </a:p>
          <a:p>
            <a:r>
              <a:rPr lang="it-IT" sz="1000" dirty="0" smtClean="0"/>
              <a:t>14,45-15,00:       Ricerca </a:t>
            </a:r>
            <a:r>
              <a:rPr lang="it-IT" sz="1000" dirty="0"/>
              <a:t>e internazionalizzazione -Guido Castelli (Università Cattolica Milano) </a:t>
            </a:r>
            <a:endParaRPr lang="it-IT" sz="1000" dirty="0" smtClean="0"/>
          </a:p>
          <a:p>
            <a:r>
              <a:rPr lang="it-IT" sz="1000" dirty="0" smtClean="0"/>
              <a:t>15,00-16,00:      Dibattito </a:t>
            </a:r>
          </a:p>
          <a:p>
            <a:endParaRPr lang="it-IT" sz="1000" dirty="0"/>
          </a:p>
          <a:p>
            <a:endParaRPr lang="it-IT" sz="1000" dirty="0" smtClean="0"/>
          </a:p>
          <a:p>
            <a:endParaRPr lang="it-IT" sz="1000" dirty="0"/>
          </a:p>
          <a:p>
            <a:endParaRPr lang="it-IT" sz="1000" dirty="0" smtClean="0"/>
          </a:p>
          <a:p>
            <a:endParaRPr lang="it-IT" sz="1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1484784"/>
            <a:ext cx="6480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/>
              <a:t>	</a:t>
            </a:r>
            <a:r>
              <a:rPr lang="it-IT" sz="1200" b="1" dirty="0" smtClean="0">
                <a:solidFill>
                  <a:srgbClr val="0070C0"/>
                </a:solidFill>
              </a:rPr>
              <a:t>             Incontro </a:t>
            </a:r>
            <a:r>
              <a:rPr lang="it-IT" sz="1200" b="1" dirty="0" err="1" smtClean="0">
                <a:solidFill>
                  <a:srgbClr val="0070C0"/>
                </a:solidFill>
              </a:rPr>
              <a:t>Codau</a:t>
            </a:r>
            <a:r>
              <a:rPr lang="it-IT" sz="1200" b="1" dirty="0" smtClean="0">
                <a:solidFill>
                  <a:srgbClr val="0070C0"/>
                </a:solidFill>
              </a:rPr>
              <a:t> GDL Ricerca- Sotto gruppo Progetti EU e internazionali</a:t>
            </a:r>
          </a:p>
          <a:p>
            <a:pPr algn="ctr"/>
            <a:r>
              <a:rPr lang="it-IT" sz="1200" b="1" dirty="0" smtClean="0">
                <a:solidFill>
                  <a:srgbClr val="0070C0"/>
                </a:solidFill>
              </a:rPr>
              <a:t>	Politecnico di Torino (Castello del Valentino) Viale Mattioli, 39 Salone D’Onore 		21 novembre 2016  - Ore 11- 16  			</a:t>
            </a:r>
            <a:endParaRPr lang="it-IT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74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4</Words>
  <Application>Microsoft Office PowerPoint</Application>
  <PresentationFormat>Presentazione su schermo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BORGIATTINO  BARBARA</dc:creator>
  <cp:lastModifiedBy>BORGIATTINO  BARBARA</cp:lastModifiedBy>
  <cp:revision>15</cp:revision>
  <cp:lastPrinted>2016-11-04T09:29:22Z</cp:lastPrinted>
  <dcterms:created xsi:type="dcterms:W3CDTF">2016-11-03T10:58:27Z</dcterms:created>
  <dcterms:modified xsi:type="dcterms:W3CDTF">2016-11-09T14:33:19Z</dcterms:modified>
</cp:coreProperties>
</file>