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3" r:id="rId2"/>
  </p:sldIdLst>
  <p:sldSz cx="12192000" cy="6858000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5BD2"/>
    <a:srgbClr val="5A7AC1"/>
    <a:srgbClr val="2C8CDC"/>
    <a:srgbClr val="5E7090"/>
    <a:srgbClr val="E6E6E9"/>
    <a:srgbClr val="808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153" autoAdjust="0"/>
    <p:restoredTop sz="96395" autoAdjust="0"/>
  </p:normalViewPr>
  <p:slideViewPr>
    <p:cSldViewPr snapToGrid="0" snapToObjects="1">
      <p:cViewPr varScale="1">
        <p:scale>
          <a:sx n="110" d="100"/>
          <a:sy n="110" d="100"/>
        </p:scale>
        <p:origin x="108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0506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04CFEB4F-5703-4CCF-8ABD-DACB644FD0E3}" type="datetimeFigureOut">
              <a:rPr lang="it-IT" smtClean="0"/>
              <a:pPr/>
              <a:t>28/10/2019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722309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0506" y="9722309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542774E4-4E37-422B-B2B2-6D88B05B656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4584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3508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3508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1B414F2A-6EAB-434E-9219-7DEEBAAD1CF6}" type="datetimeFigureOut">
              <a:rPr lang="it-IT" smtClean="0"/>
              <a:pPr/>
              <a:t>28/10/2019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1" y="4925407"/>
            <a:ext cx="5679440" cy="4029879"/>
          </a:xfrm>
          <a:prstGeom prst="rect">
            <a:avLst/>
          </a:prstGeom>
        </p:spPr>
        <p:txBody>
          <a:bodyPr vert="horz" lIns="94768" tIns="47384" rIns="94768" bIns="47384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3507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3507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5E359D15-B563-E344-8D32-FF6F62F6EB8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2230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r="13750"/>
          <a:stretch/>
        </p:blipFill>
        <p:spPr>
          <a:xfrm>
            <a:off x="831600" y="587378"/>
            <a:ext cx="10515850" cy="1910080"/>
          </a:xfrm>
          <a:prstGeom prst="rect">
            <a:avLst/>
          </a:prstGeom>
        </p:spPr>
      </p:pic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831850" y="4771786"/>
            <a:ext cx="10515600" cy="11564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smtClean="0"/>
              <a:t>Fare clic per modificare lo stile del sottotitolo</a:t>
            </a:r>
          </a:p>
        </p:txBody>
      </p:sp>
      <p:sp>
        <p:nvSpPr>
          <p:cNvPr id="7" name="Segnaposto dat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solidFill>
            <a:srgbClr val="808184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1746E4A-58CD-1047-A504-7D0140934846}" type="datetime1">
              <a:rPr lang="it-IT" smtClean="0"/>
              <a:pPr/>
              <a:t>28/10/2019</a:t>
            </a:fld>
            <a:endParaRPr lang="it-IT"/>
          </a:p>
        </p:txBody>
      </p:sp>
      <p:sp>
        <p:nvSpPr>
          <p:cNvPr id="8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7308851" cy="365125"/>
          </a:xfrm>
          <a:prstGeom prst="rect">
            <a:avLst/>
          </a:prstGeom>
          <a:solidFill>
            <a:srgbClr val="5E7090"/>
          </a:solidFill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www.codau.it</a:t>
            </a:r>
            <a:endParaRPr lang="it-IT" dirty="0"/>
          </a:p>
        </p:txBody>
      </p:sp>
      <p:sp>
        <p:nvSpPr>
          <p:cNvPr id="10" name="Titolo 1"/>
          <p:cNvSpPr>
            <a:spLocks noGrp="1"/>
          </p:cNvSpPr>
          <p:nvPr>
            <p:ph type="title"/>
          </p:nvPr>
        </p:nvSpPr>
        <p:spPr>
          <a:xfrm>
            <a:off x="831850" y="2764158"/>
            <a:ext cx="10515600" cy="1740928"/>
          </a:xfrm>
          <a:prstGeom prst="rect">
            <a:avLst/>
          </a:prstGeom>
          <a:solidFill>
            <a:srgbClr val="5E7090"/>
          </a:solidFill>
        </p:spPr>
        <p:txBody>
          <a:bodyPr lIns="360000"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48159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59" y="260601"/>
            <a:ext cx="5617143" cy="880019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38600" y="292875"/>
            <a:ext cx="8153400" cy="880019"/>
          </a:xfrm>
          <a:prstGeom prst="rect">
            <a:avLst/>
          </a:prstGeom>
          <a:solidFill>
            <a:srgbClr val="5E7090"/>
          </a:solidFill>
        </p:spPr>
        <p:txBody>
          <a:bodyPr lIns="360000"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7" name="Segnaposto testo 2"/>
          <p:cNvSpPr>
            <a:spLocks noGrp="1"/>
          </p:cNvSpPr>
          <p:nvPr>
            <p:ph idx="1"/>
          </p:nvPr>
        </p:nvSpPr>
        <p:spPr>
          <a:xfrm>
            <a:off x="838200" y="2020639"/>
            <a:ext cx="10515600" cy="41563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8" name="Sottotitolo 2"/>
          <p:cNvSpPr>
            <a:spLocks noGrp="1"/>
          </p:cNvSpPr>
          <p:nvPr>
            <p:ph type="subTitle" idx="13" hasCustomPrompt="1"/>
          </p:nvPr>
        </p:nvSpPr>
        <p:spPr>
          <a:xfrm>
            <a:off x="4038600" y="1205168"/>
            <a:ext cx="8153400" cy="451512"/>
          </a:xfrm>
          <a:prstGeom prst="rect">
            <a:avLst/>
          </a:prstGeom>
        </p:spPr>
        <p:txBody>
          <a:bodyPr lIns="360000">
            <a:normAutofit/>
          </a:bodyPr>
          <a:lstStyle>
            <a:lvl1pPr marL="0" indent="0" algn="l">
              <a:buNone/>
              <a:defRPr sz="1400" baseline="0">
                <a:solidFill>
                  <a:srgbClr val="5E709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 smtClean="0"/>
              <a:t>Fare clic per modificare lo stile del sottotitolo della slide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solidFill>
            <a:srgbClr val="808184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9201B1-D8A1-3647-BA9B-997C4BFE9049}" type="datetime1">
              <a:rPr lang="it-IT" smtClean="0"/>
              <a:pPr/>
              <a:t>28/10/2019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solidFill>
            <a:srgbClr val="5E7090"/>
          </a:solidFill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www.codau.it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solidFill>
            <a:srgbClr val="E6E6E9"/>
          </a:solidFill>
        </p:spPr>
        <p:txBody>
          <a:bodyPr/>
          <a:lstStyle>
            <a:lvl1pPr algn="r">
              <a:defRPr/>
            </a:lvl1pPr>
          </a:lstStyle>
          <a:p>
            <a:fld id="{38443152-CC92-CE4A-A60A-0F0635B0417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439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5854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4" r:id="rId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PROPOSTA SOTTOGRUPPO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Obiettivo:</a:t>
            </a:r>
          </a:p>
          <a:p>
            <a:pPr marL="0" indent="0">
              <a:buNone/>
            </a:pPr>
            <a:endParaRPr lang="it-IT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Università interessate:</a:t>
            </a:r>
          </a:p>
          <a:p>
            <a:pPr marL="0" indent="0">
              <a:buNone/>
            </a:pPr>
            <a:endParaRPr lang="it-IT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Università Capofila:</a:t>
            </a:r>
          </a:p>
          <a:p>
            <a:pPr marL="0" indent="0">
              <a:buNone/>
            </a:pPr>
            <a:endParaRPr lang="it-IT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Tempistiche:</a:t>
            </a:r>
            <a:endParaRPr lang="it-IT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Sottotitolo 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it-IT" dirty="0"/>
              <a:t>GDLCODAU RICERCA</a:t>
            </a:r>
          </a:p>
          <a:p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06/11/2019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www.codau.it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26744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2" id="{3BE32604-DF33-B245-9755-FAC6B688F45B}" vid="{E8D28857-B6BC-1149-B55D-74FCF4E98635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644" row="3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2107AD36-3078-47FD-BAAD-6B5712A07795}">
  <we:reference id="wa104178141" version="3.1.7.1" store="it-IT" storeType="OMEX"/>
  <we:alternateReferences>
    <we:reference id="WA104178141" version="3.1.7.1" store="WA104178141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modello-presentazione-codau (1)</Template>
  <TotalTime>4061</TotalTime>
  <Words>16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PROPOSTA SOTTOGRUPPO</vt:lpstr>
    </vt:vector>
  </TitlesOfParts>
  <Company>Unito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Irene Soldi</dc:creator>
  <cp:lastModifiedBy>FULCI  LAURA LILLA</cp:lastModifiedBy>
  <cp:revision>304</cp:revision>
  <cp:lastPrinted>2018-03-13T09:06:25Z</cp:lastPrinted>
  <dcterms:created xsi:type="dcterms:W3CDTF">2017-11-28T08:15:47Z</dcterms:created>
  <dcterms:modified xsi:type="dcterms:W3CDTF">2019-10-28T09:24:00Z</dcterms:modified>
</cp:coreProperties>
</file>